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2218BEC-B302-4E51-AD5C-A911B0AF3976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0AB6103-6096-43A4-98F6-C9200005258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КЛИМАТИЧЕСКИЕ УСЛОВИЯ В ШАХТАХ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000108"/>
            <a:ext cx="7972452" cy="5574428"/>
          </a:xfrm>
        </p:spPr>
        <p:txBody>
          <a:bodyPr>
            <a:normAutofit fontScale="77500" lnSpcReduction="20000"/>
          </a:bodyPr>
          <a:lstStyle/>
          <a:p>
            <a:pPr algn="just" fontAlgn="base"/>
            <a:r>
              <a:rPr lang="ru-RU" dirty="0" smtClean="0"/>
              <a:t> Климатическими условиями называют определённое сочетание </a:t>
            </a:r>
            <a:r>
              <a:rPr lang="ru-RU" dirty="0" smtClean="0"/>
              <a:t>физических </a:t>
            </a:r>
            <a:r>
              <a:rPr lang="ru-RU" dirty="0" smtClean="0"/>
              <a:t>параметров рудничной атмосферы: </a:t>
            </a:r>
            <a:r>
              <a:rPr lang="ru-RU" u="sng" dirty="0" smtClean="0"/>
              <a:t>температуры, относительной влажности, теплоотдачи пород, давления и подвижности воздуха. </a:t>
            </a:r>
            <a:r>
              <a:rPr lang="ru-RU" dirty="0" smtClean="0"/>
              <a:t>Эти параметры оказывают существенное влияние на самочувствие и работоспособность людей.</a:t>
            </a:r>
          </a:p>
          <a:p>
            <a:pPr algn="just" fontAlgn="base"/>
            <a:r>
              <a:rPr lang="ru-RU" dirty="0" smtClean="0">
                <a:solidFill>
                  <a:srgbClr val="FF0000"/>
                </a:solidFill>
              </a:rPr>
              <a:t>     Температура рудничного воздуха – </a:t>
            </a:r>
            <a:r>
              <a:rPr lang="ru-RU" dirty="0" smtClean="0"/>
              <a:t>зависит от теплоотдачи горных </a:t>
            </a:r>
            <a:r>
              <a:rPr lang="ru-RU" dirty="0" smtClean="0"/>
              <a:t>пород, их </a:t>
            </a:r>
            <a:r>
              <a:rPr lang="ru-RU" dirty="0" smtClean="0"/>
              <a:t>окисления, сжатия воздуха при опускании по стволу (на каждые 100 м глубины температура повышается на 0,70С во влажных и на 10С – в сухих стволах).Кроме того, тепло выделяется при работе механизмов, дыхании людей, из шахтных вод… Возрастание температуры горных пород происходит с увеличением глубины работ. Снижение температуры рудничного воздуха происходит лишь в процессе проветривания, за счёт скорости движения струи. Для определения температуры используют термометры и термографы, </a:t>
            </a:r>
            <a:r>
              <a:rPr lang="ru-RU" dirty="0" err="1" smtClean="0"/>
              <a:t>манометрическийтдистанционный</a:t>
            </a:r>
            <a:r>
              <a:rPr lang="ru-RU" dirty="0" smtClean="0"/>
              <a:t> </a:t>
            </a:r>
            <a:r>
              <a:rPr lang="ru-RU" dirty="0" smtClean="0"/>
              <a:t>термометр.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115328" cy="5574428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smtClean="0"/>
              <a:t>Общее тепловыделение составляет:</a:t>
            </a:r>
          </a:p>
          <a:p>
            <a:pPr fontAlgn="base"/>
            <a:r>
              <a:rPr lang="ru-RU" dirty="0" smtClean="0"/>
              <a:t> </a:t>
            </a:r>
          </a:p>
          <a:p>
            <a:pPr fontAlgn="base"/>
            <a:r>
              <a:rPr lang="ru-RU" dirty="0" smtClean="0"/>
              <a:t>            </a:t>
            </a:r>
            <a:r>
              <a:rPr lang="ru-RU" dirty="0" err="1" smtClean="0"/>
              <a:t>Тобщ</a:t>
            </a:r>
            <a:r>
              <a:rPr lang="ru-RU" dirty="0" smtClean="0"/>
              <a:t> = </a:t>
            </a:r>
            <a:r>
              <a:rPr lang="ru-RU" dirty="0" err="1" smtClean="0"/>
              <a:t>Тпород</a:t>
            </a:r>
            <a:r>
              <a:rPr lang="ru-RU" dirty="0" smtClean="0"/>
              <a:t> + Т люди + </a:t>
            </a:r>
            <a:r>
              <a:rPr lang="ru-RU" dirty="0" err="1" smtClean="0"/>
              <a:t>Тмаш</a:t>
            </a:r>
            <a:r>
              <a:rPr lang="ru-RU" dirty="0" smtClean="0"/>
              <a:t> + </a:t>
            </a:r>
            <a:r>
              <a:rPr lang="ru-RU" dirty="0" err="1" smtClean="0"/>
              <a:t>Тсж</a:t>
            </a:r>
            <a:r>
              <a:rPr lang="ru-RU" dirty="0" smtClean="0"/>
              <a:t> + Ток       , кДж/ч</a:t>
            </a:r>
          </a:p>
          <a:p>
            <a:pPr fontAlgn="base"/>
            <a:r>
              <a:rPr lang="ru-RU" dirty="0" smtClean="0"/>
              <a:t> </a:t>
            </a:r>
          </a:p>
          <a:p>
            <a:pPr fontAlgn="base"/>
            <a:r>
              <a:rPr lang="ru-RU" dirty="0" smtClean="0"/>
              <a:t>     где </a:t>
            </a:r>
            <a:r>
              <a:rPr lang="ru-RU" dirty="0" err="1" smtClean="0"/>
              <a:t>Тпород</a:t>
            </a:r>
            <a:r>
              <a:rPr lang="ru-RU" dirty="0" smtClean="0"/>
              <a:t> – тепловыделение горных пород;</a:t>
            </a:r>
          </a:p>
          <a:p>
            <a:pPr fontAlgn="base"/>
            <a:r>
              <a:rPr lang="ru-RU" dirty="0" smtClean="0"/>
              <a:t>     </a:t>
            </a:r>
            <a:r>
              <a:rPr lang="ru-RU" dirty="0" err="1" smtClean="0"/>
              <a:t>Тлюди</a:t>
            </a:r>
            <a:r>
              <a:rPr lang="ru-RU" dirty="0" smtClean="0"/>
              <a:t> – тепловыделение людей (тепловыделение одного человека </a:t>
            </a:r>
            <a:r>
              <a:rPr lang="ru-RU" dirty="0" smtClean="0"/>
              <a:t>составляет </a:t>
            </a:r>
            <a:r>
              <a:rPr lang="ru-RU" dirty="0" smtClean="0"/>
              <a:t>q=700-1000 кДж/ч);</a:t>
            </a:r>
          </a:p>
          <a:p>
            <a:pPr fontAlgn="base"/>
            <a:r>
              <a:rPr lang="ru-RU" dirty="0" smtClean="0"/>
              <a:t>     </a:t>
            </a:r>
            <a:r>
              <a:rPr lang="ru-RU" dirty="0" err="1" smtClean="0"/>
              <a:t>Тмаш</a:t>
            </a:r>
            <a:r>
              <a:rPr lang="ru-RU" dirty="0" smtClean="0"/>
              <a:t> – тепловыделение от машин</a:t>
            </a:r>
          </a:p>
          <a:p>
            <a:pPr fontAlgn="base"/>
            <a:r>
              <a:rPr lang="ru-RU" dirty="0" smtClean="0"/>
              <a:t>                    </a:t>
            </a:r>
            <a:r>
              <a:rPr lang="ru-RU" dirty="0" err="1" smtClean="0"/>
              <a:t>Тмаш</a:t>
            </a:r>
            <a:r>
              <a:rPr lang="ru-RU" dirty="0" smtClean="0"/>
              <a:t> = 1000 N </a:t>
            </a:r>
            <a:r>
              <a:rPr lang="ru-RU" dirty="0" err="1" smtClean="0"/>
              <a:t>k</a:t>
            </a:r>
            <a:r>
              <a:rPr lang="ru-RU" dirty="0" smtClean="0"/>
              <a:t> э </a:t>
            </a:r>
            <a:r>
              <a:rPr lang="ru-RU" dirty="0" err="1" smtClean="0"/>
              <a:t>k</a:t>
            </a:r>
            <a:r>
              <a:rPr lang="ru-RU" dirty="0" smtClean="0"/>
              <a:t> </a:t>
            </a:r>
            <a:r>
              <a:rPr lang="ru-RU" dirty="0" err="1" smtClean="0"/>
              <a:t>заг</a:t>
            </a:r>
            <a:r>
              <a:rPr lang="ru-RU" dirty="0" smtClean="0"/>
              <a:t> 3,6 ⋅ 10 3 , кДж/ч</a:t>
            </a:r>
          </a:p>
          <a:p>
            <a:pPr fontAlgn="base"/>
            <a:r>
              <a:rPr lang="ru-RU" dirty="0" smtClean="0"/>
              <a:t>    где N – суммарная мощность электроустановок, кВт;</a:t>
            </a:r>
          </a:p>
          <a:p>
            <a:pPr fontAlgn="base"/>
            <a:r>
              <a:rPr lang="ru-RU" dirty="0" smtClean="0"/>
              <a:t>    </a:t>
            </a:r>
            <a:r>
              <a:rPr lang="ru-RU" dirty="0" err="1" smtClean="0"/>
              <a:t>kэ</a:t>
            </a:r>
            <a:r>
              <a:rPr lang="ru-RU" dirty="0" smtClean="0"/>
              <a:t> – коэффициент перехода электроэнергии в тепловую, 02-0,4;</a:t>
            </a:r>
          </a:p>
          <a:p>
            <a:pPr fontAlgn="base"/>
            <a:r>
              <a:rPr lang="ru-RU" dirty="0" smtClean="0"/>
              <a:t>    </a:t>
            </a:r>
            <a:r>
              <a:rPr lang="ru-RU" dirty="0" err="1" smtClean="0"/>
              <a:t>kзаг</a:t>
            </a:r>
            <a:r>
              <a:rPr lang="ru-RU" dirty="0" smtClean="0"/>
              <a:t> – коэффициент загрузки, 03-0,9;</a:t>
            </a:r>
          </a:p>
          <a:p>
            <a:pPr fontAlgn="base"/>
            <a:r>
              <a:rPr lang="ru-RU" dirty="0" smtClean="0"/>
              <a:t>    </a:t>
            </a:r>
            <a:r>
              <a:rPr lang="ru-RU" dirty="0" err="1" smtClean="0"/>
              <a:t>Тсж</a:t>
            </a:r>
            <a:r>
              <a:rPr lang="ru-RU" dirty="0" smtClean="0"/>
              <a:t> – тепловыделение от сжатия вентиляционной среды (при нагнетании);</a:t>
            </a:r>
          </a:p>
          <a:p>
            <a:pPr fontAlgn="base"/>
            <a:r>
              <a:rPr lang="ru-RU" dirty="0" smtClean="0"/>
              <a:t>    Ток – тепловыделение от окисления пород.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115328" cy="5360114"/>
          </a:xfrm>
        </p:spPr>
        <p:txBody>
          <a:bodyPr>
            <a:normAutofit fontScale="77500" lnSpcReduction="20000"/>
          </a:bodyPr>
          <a:lstStyle/>
          <a:p>
            <a:pPr algn="just" fontAlgn="base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Давление рудничного воздуха - </a:t>
            </a:r>
            <a:r>
              <a:rPr lang="ru-RU" dirty="0" smtClean="0"/>
              <a:t>с увеличением глубины горных работ </a:t>
            </a:r>
            <a:r>
              <a:rPr lang="ru-RU" dirty="0" smtClean="0"/>
              <a:t>в шахтах </a:t>
            </a:r>
            <a:r>
              <a:rPr lang="ru-RU" dirty="0" smtClean="0"/>
              <a:t>возрастает, на каждые 100 м – примерно на 9 мм ртутного столба. Для измерения его используются барометры (ртутные, анероиды и пружинные), барографы и другие автоматические приборы.</a:t>
            </a:r>
          </a:p>
          <a:p>
            <a:pPr algn="just" fontAlgn="base"/>
            <a:r>
              <a:rPr lang="ru-RU" dirty="0" smtClean="0">
                <a:solidFill>
                  <a:srgbClr val="FF0000"/>
                </a:solidFill>
              </a:rPr>
              <a:t>     Влажность воздуха – </a:t>
            </a:r>
            <a:r>
              <a:rPr lang="ru-RU" dirty="0" smtClean="0"/>
              <a:t>различают абсолютную и относительную </a:t>
            </a:r>
            <a:r>
              <a:rPr lang="ru-RU" dirty="0" smtClean="0"/>
              <a:t>влажность воздуха</a:t>
            </a:r>
            <a:r>
              <a:rPr lang="ru-RU" dirty="0" smtClean="0"/>
              <a:t>. Для замера применяются психрометры парных термометров, психрометры с вентилятором, гигрометры и гигрографы. В среднем в угольных шахтах влажность составляет 80-90%, в калийных шахтах – от 15 до 60%.</a:t>
            </a:r>
          </a:p>
          <a:p>
            <a:pPr algn="just" fontAlgn="base"/>
            <a:r>
              <a:rPr lang="ru-RU" dirty="0" smtClean="0"/>
              <a:t>     </a:t>
            </a:r>
            <a:r>
              <a:rPr lang="ru-RU" dirty="0" smtClean="0">
                <a:solidFill>
                  <a:srgbClr val="FF0000"/>
                </a:solidFill>
              </a:rPr>
              <a:t>Подвижность рудничного воздуха – </a:t>
            </a:r>
            <a:r>
              <a:rPr lang="ru-RU" dirty="0" smtClean="0"/>
              <a:t>чем больше скорость </a:t>
            </a:r>
            <a:r>
              <a:rPr lang="ru-RU" dirty="0" err="1" smtClean="0"/>
              <a:t>воздушнойструи</a:t>
            </a:r>
            <a:r>
              <a:rPr lang="ru-RU" dirty="0" smtClean="0"/>
              <a:t>, тем больше она уносит тепла со стен выработок (табл. </a:t>
            </a:r>
            <a:r>
              <a:rPr lang="ru-RU" dirty="0" smtClean="0"/>
              <a:t>1). </a:t>
            </a:r>
            <a:r>
              <a:rPr lang="ru-RU" dirty="0" smtClean="0"/>
              <a:t>Но </a:t>
            </a:r>
            <a:r>
              <a:rPr lang="ru-RU" dirty="0" err="1" smtClean="0"/>
              <a:t>нельзяпроизвольно</a:t>
            </a:r>
            <a:r>
              <a:rPr lang="ru-RU" dirty="0" smtClean="0"/>
              <a:t> </a:t>
            </a:r>
            <a:r>
              <a:rPr lang="ru-RU" dirty="0" smtClean="0"/>
              <a:t>повышать скорость струи, т.к. это приводит к сдуванию осевшей в выработках пыли. Верхний предел скорости движения воздуха строго регламентирован.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5717304"/>
          </a:xfrm>
        </p:spPr>
        <p:txBody>
          <a:bodyPr/>
          <a:lstStyle/>
          <a:p>
            <a:pPr fontAlgn="base"/>
            <a:r>
              <a:rPr lang="ru-RU" sz="1800" dirty="0" smtClean="0"/>
              <a:t> Таблица 1</a:t>
            </a:r>
          </a:p>
          <a:p>
            <a:pPr fontAlgn="base"/>
            <a:r>
              <a:rPr lang="ru-RU" sz="1800" dirty="0" smtClean="0"/>
              <a:t>          Скорость воздушной струи, в зависимости от температуры</a:t>
            </a:r>
          </a:p>
          <a:p>
            <a:pPr fontAlgn="base"/>
            <a:r>
              <a:rPr lang="ru-RU" sz="1800" dirty="0" smtClean="0"/>
              <a:t>          Температура воздуха, 0С Скорость воздушной струи, м/с</a:t>
            </a:r>
          </a:p>
          <a:p>
            <a:r>
              <a:rPr lang="ru-RU" sz="1800" dirty="0" smtClean="0"/>
              <a:t>                  </a:t>
            </a:r>
            <a:r>
              <a:rPr lang="ru-RU" sz="1800" dirty="0" smtClean="0"/>
              <a:t>   </a:t>
            </a:r>
            <a:r>
              <a:rPr lang="ru-RU" sz="1800" dirty="0" smtClean="0"/>
              <a:t>до 15                       0,3 - </a:t>
            </a:r>
            <a:r>
              <a:rPr lang="ru-RU" sz="1800" dirty="0" smtClean="0"/>
              <a:t>0,5</a:t>
            </a:r>
          </a:p>
          <a:p>
            <a:r>
              <a:rPr lang="ru-RU" sz="1800" dirty="0" smtClean="0"/>
              <a:t>                     15-20                     </a:t>
            </a:r>
            <a:r>
              <a:rPr lang="ru-RU" sz="1800" dirty="0" smtClean="0"/>
              <a:t>не выше 1,0     </a:t>
            </a:r>
            <a:endParaRPr lang="ru-RU" sz="1800" dirty="0" smtClean="0"/>
          </a:p>
          <a:p>
            <a:r>
              <a:rPr lang="ru-RU" sz="1800" dirty="0" smtClean="0"/>
              <a:t>                     </a:t>
            </a:r>
            <a:r>
              <a:rPr lang="ru-RU" sz="1800" dirty="0" smtClean="0"/>
              <a:t>20-22                     не менее 1,0         </a:t>
            </a:r>
            <a:endParaRPr lang="ru-RU" sz="1800" dirty="0" smtClean="0"/>
          </a:p>
          <a:p>
            <a:r>
              <a:rPr lang="ru-RU" sz="1800" dirty="0" smtClean="0"/>
              <a:t>                     </a:t>
            </a:r>
            <a:r>
              <a:rPr lang="ru-RU" sz="1800" dirty="0" smtClean="0"/>
              <a:t>22-24                     не менее 1,5              </a:t>
            </a:r>
            <a:endParaRPr lang="ru-RU" sz="1800" dirty="0" smtClean="0"/>
          </a:p>
          <a:p>
            <a:r>
              <a:rPr lang="ru-RU" sz="1800" dirty="0" smtClean="0"/>
              <a:t>                     </a:t>
            </a:r>
            <a:r>
              <a:rPr lang="ru-RU" sz="1800" dirty="0" smtClean="0"/>
              <a:t>24-25                     не менее </a:t>
            </a:r>
            <a:r>
              <a:rPr lang="ru-RU" sz="1800" dirty="0" smtClean="0"/>
              <a:t>2,0</a:t>
            </a:r>
          </a:p>
          <a:p>
            <a:r>
              <a:rPr lang="ru-RU" sz="1800" dirty="0" smtClean="0"/>
              <a:t>Скорость движения воздуха замеряют анемометрами: </a:t>
            </a:r>
            <a:r>
              <a:rPr lang="ru-RU" sz="1800" dirty="0" err="1" smtClean="0"/>
              <a:t>крыльчатыми</a:t>
            </a:r>
            <a:r>
              <a:rPr lang="ru-RU" sz="1800" dirty="0" smtClean="0"/>
              <a:t> и </a:t>
            </a:r>
            <a:r>
              <a:rPr lang="ru-RU" sz="1800" dirty="0" smtClean="0"/>
              <a:t>чашечными</a:t>
            </a:r>
            <a:r>
              <a:rPr lang="ru-RU" sz="1800" dirty="0" smtClean="0"/>
              <a:t>. В подземных горных выработках замеры осуществляют методом обвода поперечного сечения </a:t>
            </a:r>
            <a:r>
              <a:rPr lang="ru-RU" sz="1800" dirty="0" smtClean="0"/>
              <a:t>.</a:t>
            </a:r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8"/>
            <a:ext cx="8043890" cy="557442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Влияние климатических условий на людей </a:t>
            </a:r>
            <a:r>
              <a:rPr lang="ru-RU" dirty="0" smtClean="0"/>
              <a:t>   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При повышенном атмосферном давлении человек чувствует прилив сил </a:t>
            </a:r>
            <a:r>
              <a:rPr lang="ru-RU" dirty="0" err="1" smtClean="0"/>
              <a:t>ижелание</a:t>
            </a:r>
            <a:r>
              <a:rPr lang="ru-RU" dirty="0" smtClean="0"/>
              <a:t> работать, а при пониженном давлении – наоборот, чувствует </a:t>
            </a:r>
            <a:r>
              <a:rPr lang="ru-RU" dirty="0" err="1" smtClean="0"/>
              <a:t>желаниеприлечь</a:t>
            </a:r>
            <a:r>
              <a:rPr lang="ru-RU" dirty="0" smtClean="0"/>
              <a:t> и выспаться (поэтому нагнетательный способ проветривания </a:t>
            </a:r>
            <a:r>
              <a:rPr lang="ru-RU" dirty="0" err="1" smtClean="0"/>
              <a:t>заведомолучше</a:t>
            </a:r>
            <a:r>
              <a:rPr lang="ru-RU" dirty="0" smtClean="0"/>
              <a:t> всасывающего). В состоянии покоя человек выделяет 70-85 ккал в час, а при физической работе – до 400-500 ккал/ч. С глубиной растёт температура пород и соответственно воздуха, температурный градиент находится в диапазоне от 33 до 100 м/0С. Для облегчения деятельности человека производят кондиционирование воздуха (до диапазона комфортной температуры 16-220С): </a:t>
            </a:r>
            <a:endParaRPr lang="ru-RU" dirty="0" smtClean="0"/>
          </a:p>
          <a:p>
            <a:pPr algn="just"/>
            <a:r>
              <a:rPr lang="ru-RU" dirty="0" smtClean="0"/>
              <a:t>а</a:t>
            </a:r>
            <a:r>
              <a:rPr lang="ru-RU" dirty="0" smtClean="0"/>
              <a:t>) </a:t>
            </a:r>
            <a:r>
              <a:rPr lang="ru-RU" dirty="0" err="1" smtClean="0"/>
              <a:t>засчёт</a:t>
            </a:r>
            <a:r>
              <a:rPr lang="ru-RU" dirty="0" smtClean="0"/>
              <a:t> сокращения длины вентиляционных путей</a:t>
            </a:r>
            <a:r>
              <a:rPr lang="ru-RU" dirty="0" smtClean="0"/>
              <a:t>;</a:t>
            </a:r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/>
              <a:t>б) путём применения </a:t>
            </a:r>
            <a:r>
              <a:rPr lang="ru-RU" dirty="0" err="1" smtClean="0"/>
              <a:t>холо-дильных</a:t>
            </a:r>
            <a:r>
              <a:rPr lang="ru-RU" dirty="0" smtClean="0"/>
              <a:t> машин. Для контроля климатических условий применяются шкалы:  </a:t>
            </a:r>
            <a:endParaRPr lang="ru-RU" dirty="0" smtClean="0"/>
          </a:p>
          <a:p>
            <a:pPr algn="just"/>
            <a:r>
              <a:rPr lang="ru-RU" dirty="0" smtClean="0"/>
              <a:t>  </a:t>
            </a:r>
            <a:r>
              <a:rPr lang="ru-RU" dirty="0" smtClean="0"/>
              <a:t>- эффективных температур;   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- эквивалентно-эффективных температур;   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- объективных физиологических показателей;  </a:t>
            </a:r>
            <a:endParaRPr lang="ru-RU" dirty="0" smtClean="0"/>
          </a:p>
          <a:p>
            <a:pPr algn="just"/>
            <a:r>
              <a:rPr lang="ru-RU" dirty="0" smtClean="0"/>
              <a:t>  </a:t>
            </a:r>
            <a:r>
              <a:rPr lang="ru-RU" dirty="0" smtClean="0"/>
              <a:t>- комфортных условий;  </a:t>
            </a:r>
            <a:endParaRPr lang="ru-RU" dirty="0" smtClean="0"/>
          </a:p>
          <a:p>
            <a:pPr algn="just"/>
            <a:r>
              <a:rPr lang="ru-RU" dirty="0" smtClean="0"/>
              <a:t>  </a:t>
            </a:r>
            <a:r>
              <a:rPr lang="ru-RU" dirty="0" smtClean="0"/>
              <a:t>- кататермометру (определяет </a:t>
            </a:r>
            <a:r>
              <a:rPr lang="ru-RU" dirty="0" err="1" smtClean="0"/>
              <a:t>теплоощущения</a:t>
            </a:r>
            <a:r>
              <a:rPr lang="ru-RU" dirty="0" smtClean="0"/>
              <a:t> человека при комбинации       температуры, влажности и скорости движения воздуха).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</TotalTime>
  <Words>346</Words>
  <Application>Microsoft Office PowerPoint</Application>
  <PresentationFormat>Экран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КЛИМАТИЧЕСКИЕ УСЛОВИЯ В ШАХТАХ 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КЛИМАТИЧЕСКИЕ УСЛОВИЯ В ШАХТАХ</dc:title>
  <dc:creator>Microsoft</dc:creator>
  <cp:lastModifiedBy>Microsoft</cp:lastModifiedBy>
  <cp:revision>2</cp:revision>
  <dcterms:created xsi:type="dcterms:W3CDTF">2017-02-13T05:08:14Z</dcterms:created>
  <dcterms:modified xsi:type="dcterms:W3CDTF">2017-02-13T05:19:37Z</dcterms:modified>
</cp:coreProperties>
</file>